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64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4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0A1D4-3744-42CD-9074-53CC75AEA2C3}" type="datetimeFigureOut">
              <a:rPr lang="fr-FR" smtClean="0"/>
              <a:t>21/10/2025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CBF9-A877-4FD5-9211-79BA2C7117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3945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0A1D4-3744-42CD-9074-53CC75AEA2C3}" type="datetimeFigureOut">
              <a:rPr lang="fr-FR" smtClean="0"/>
              <a:t>21/10/2025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CBF9-A877-4FD5-9211-79BA2C7117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1158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0A1D4-3744-42CD-9074-53CC75AEA2C3}" type="datetimeFigureOut">
              <a:rPr lang="fr-FR" smtClean="0"/>
              <a:t>21/10/2025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CBF9-A877-4FD5-9211-79BA2C7117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8260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0A1D4-3744-42CD-9074-53CC75AEA2C3}" type="datetimeFigureOut">
              <a:rPr lang="fr-FR" smtClean="0"/>
              <a:t>21/10/2025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CBF9-A877-4FD5-9211-79BA2C7117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4697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0A1D4-3744-42CD-9074-53CC75AEA2C3}" type="datetimeFigureOut">
              <a:rPr lang="fr-FR" smtClean="0"/>
              <a:t>21/10/2025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CBF9-A877-4FD5-9211-79BA2C7117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0167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0A1D4-3744-42CD-9074-53CC75AEA2C3}" type="datetimeFigureOut">
              <a:rPr lang="fr-FR" smtClean="0"/>
              <a:t>21/10/2025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CBF9-A877-4FD5-9211-79BA2C7117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2734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0A1D4-3744-42CD-9074-53CC75AEA2C3}" type="datetimeFigureOut">
              <a:rPr lang="fr-FR" smtClean="0"/>
              <a:t>21/10/2025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CBF9-A877-4FD5-9211-79BA2C7117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547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0A1D4-3744-42CD-9074-53CC75AEA2C3}" type="datetimeFigureOut">
              <a:rPr lang="fr-FR" smtClean="0"/>
              <a:t>21/10/2025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CBF9-A877-4FD5-9211-79BA2C7117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7599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0A1D4-3744-42CD-9074-53CC75AEA2C3}" type="datetimeFigureOut">
              <a:rPr lang="fr-FR" smtClean="0"/>
              <a:t>21/10/2025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CBF9-A877-4FD5-9211-79BA2C7117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7796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0A1D4-3744-42CD-9074-53CC75AEA2C3}" type="datetimeFigureOut">
              <a:rPr lang="fr-FR" smtClean="0"/>
              <a:t>21/10/2025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CBF9-A877-4FD5-9211-79BA2C7117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6288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0A1D4-3744-42CD-9074-53CC75AEA2C3}" type="datetimeFigureOut">
              <a:rPr lang="fr-FR" smtClean="0"/>
              <a:t>21/10/2025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CBF9-A877-4FD5-9211-79BA2C7117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9698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20A1D4-3744-42CD-9074-53CC75AEA2C3}" type="datetimeFigureOut">
              <a:rPr lang="fr-FR" smtClean="0"/>
              <a:t>21/10/2025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1CBF9-A877-4FD5-9211-79BA2C7117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9675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ervice-social.dakar-fslt@diplomatie.gouv.fr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5F6C8E76-7D10-414D-998B-3ED57ECB34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17" y="0"/>
            <a:ext cx="969896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2673C9E3-29E9-4C6C-9430-9959B53F92FB}"/>
              </a:ext>
            </a:extLst>
          </p:cNvPr>
          <p:cNvSpPr txBox="1"/>
          <p:nvPr/>
        </p:nvSpPr>
        <p:spPr>
          <a:xfrm>
            <a:off x="4029618" y="1709737"/>
            <a:ext cx="1846761" cy="2398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300" b="1" dirty="0">
                <a:solidFill>
                  <a:srgbClr val="566493"/>
                </a:solidFill>
                <a:latin typeface="Marianne" panose="02000000000000000000" pitchFamily="50" charset="0"/>
              </a:rPr>
              <a:t>Service Social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3060065" algn="ctr"/>
                <a:tab pos="5760085" algn="r"/>
                <a:tab pos="5850890" algn="r"/>
              </a:tabLst>
            </a:pPr>
            <a:endParaRPr lang="fr-FR" sz="1200" dirty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3060065" algn="ctr"/>
                <a:tab pos="5760085" algn="r"/>
                <a:tab pos="5850890" algn="r"/>
              </a:tabLst>
            </a:pPr>
            <a:r>
              <a:rPr lang="fr-FR" sz="120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rue El Hadji Amadou Assane Ndoye  - B.P. 330- Dakar</a:t>
            </a:r>
            <a:endParaRPr lang="fr-F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fr-FR" sz="120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Tél. : (221) </a:t>
            </a:r>
            <a:r>
              <a:rPr lang="fr-FR" sz="1200" b="1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33 839 52 85</a:t>
            </a:r>
            <a:r>
              <a:rPr lang="fr-FR" sz="120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ctr"/>
            <a:r>
              <a:rPr lang="fr-FR" sz="120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  <a:p>
            <a:r>
              <a:rPr lang="fr-FR" sz="1400" u="sng" dirty="0">
                <a:solidFill>
                  <a:srgbClr val="0000FF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service-</a:t>
            </a:r>
            <a:r>
              <a:rPr lang="fr-FR" sz="1400" u="sng" dirty="0" err="1">
                <a:solidFill>
                  <a:srgbClr val="0000FF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social.dakar</a:t>
            </a:r>
            <a:r>
              <a:rPr lang="fr-FR" sz="1400" u="sng" dirty="0">
                <a:solidFill>
                  <a:srgbClr val="0000FF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-</a:t>
            </a:r>
            <a:r>
              <a:rPr lang="fr-FR" sz="1400" u="sng" dirty="0" err="1">
                <a:solidFill>
                  <a:srgbClr val="0000FF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fslt</a:t>
            </a:r>
            <a:r>
              <a:rPr lang="fr-FR" sz="1400" u="sng" dirty="0">
                <a:solidFill>
                  <a:srgbClr val="0000FF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 @diplomatie.gouv.fr</a:t>
            </a:r>
            <a:endParaRPr lang="fr-F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1300" b="1" dirty="0">
              <a:solidFill>
                <a:srgbClr val="566493"/>
              </a:solidFill>
              <a:latin typeface="Marianne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2784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1B54C69F-638B-483F-88FB-AB596ACDB7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035" y="2915"/>
            <a:ext cx="9697929" cy="6855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7569421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36</Words>
  <Application>Microsoft Office PowerPoint</Application>
  <PresentationFormat>Format A4 (210 x 297 mm)</PresentationFormat>
  <Paragraphs>6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Garamond</vt:lpstr>
      <vt:lpstr>Marianne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DAUX Aurore</dc:creator>
  <cp:lastModifiedBy>KNERR Renan</cp:lastModifiedBy>
  <cp:revision>3</cp:revision>
  <cp:lastPrinted>2025-10-21T13:27:58Z</cp:lastPrinted>
  <dcterms:created xsi:type="dcterms:W3CDTF">2025-10-07T07:56:41Z</dcterms:created>
  <dcterms:modified xsi:type="dcterms:W3CDTF">2025-10-21T14:56:05Z</dcterms:modified>
</cp:coreProperties>
</file>